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1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04DB2-219F-EF45-BFBB-02AA182B50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6CDCD0-6CDC-EF44-8CD6-2EC3C4A20E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0AAD-CFB4-0F42-8C85-BEBCA1F8C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837F6-7AB2-C940-9ECE-453048DE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D63BF-9C6F-464D-BEE1-679F76B95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638218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E8899-F4CC-2B4A-B5AC-B57707CEA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42CFC2-EE0C-254A-8FB2-5D1F4FC93E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791D0-A52D-3E41-99EE-36BE8D08F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BFCE5-1541-F440-9C08-3BDE74CF6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B5799-3C10-4E4A-9BB3-2035E4E83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6638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7A84FE-6A81-D946-A7C9-2A5C82304B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886B1-9671-134F-801F-0300776B5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56F64-42E4-7B45-A051-6BD19DF47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EF287-B7CD-4747-B12A-57693A6C5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BCF65-53F3-1649-83FA-7EF70B8E5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87764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7878F-71BD-B74F-9BD5-C0698E8C0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B42AA-3A52-A943-BE75-9648A5853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D3869-8C30-8641-ADE8-656D3ADCC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27D02-DA38-BB4F-83D8-C2FC53F94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260CA-E08F-1E4C-B8CC-B4F74BA9F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32171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2764A-9C87-874E-870C-5616B03AC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A2F6A-80C2-2948-A5E3-A09B67F8F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317A1-3DDE-104E-B068-EAC9CEA3B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1B79D-E6CF-CF4C-A772-DA99455E2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B183A-8353-6348-AD5A-C2F7485B0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07856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260CC-55C2-D34B-A7F4-9384D6F69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5FFBF-87F1-D94F-BE83-B2E1468CE6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751E93-C42A-E342-B884-7AF44E6ABB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1A2554-00AF-0D41-B4B4-A7EB7A339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CD47F-E62E-7740-8513-B664BC283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E06BA6-FBEE-8040-A6E9-B5FFBB22D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33451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450D6-E264-614F-B551-2686B36D7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F0DA0-E6FC-964E-8C76-B9F183508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46CB4E-162D-B749-AC4C-FA181D1B1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62042E-8079-534E-AF85-144A8F5F31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A91D9A-2AAC-7947-B04A-B923874065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E8CA15-1243-734F-AE99-50806A4B3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E82CD5-6A6A-9A43-81C6-416951B8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589BB5-64D7-7E47-978E-31CBEDA3A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69951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F37A-1163-F944-845A-91CDBBC4C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1788F6-6F8E-0C4B-A05A-ED320E26E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7EEBFF-B72F-2B44-91CC-0E0D764CA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B03C57-6F31-FA4A-AF64-8876D7B19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84858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8B7630-54DD-3C4D-BF67-8CBB8EDBC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07756C-F5F5-5C41-B2A5-2C7EDFCEE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75834-CA82-DE46-BDC3-E4ED6CE1D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32318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9AB6F-8033-AC4B-8BA3-8138BE432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5B62E-BBD3-9C4F-904B-15CC7E4A9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4AFBEE-3A2C-4B49-870C-85A4C46D4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7BDF70-2F95-1447-B3ED-632F4BC09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7DF7B0-3873-5142-83FA-D4299A04C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6E59CA-B790-0F4A-B571-C9F55D539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227966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35FFD-43BB-6E49-B144-FA2A02E6F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53D290-666A-3544-8002-65432344A5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AA010-EA92-A547-B062-9A6375AE19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85E4EF-D7A1-2548-99B0-6684EA841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344AC-0AA5-524F-BCCB-6D4F1A54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5033F-A1C0-F545-A025-A6EBC44E8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3517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6C89C9-7F8D-DA43-9903-CD77A0D1F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818AB-98AF-B545-9319-289152BB9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1437F-84F1-704F-A156-F45CFBF620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CDCBD-26BB-DA43-82F9-4E2F371335F6}" type="datetimeFigureOut">
              <a:rPr lang="en-IT" smtClean="0"/>
              <a:t>03/03/2023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CC365-03AE-A646-8446-085611E78F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71823-D359-A74B-8AD2-82453130B4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8F535-E981-0E4D-8EEB-B7305E51A37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062112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6F9FD7-7280-814F-95D1-FB11656D0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685800"/>
            <a:ext cx="8890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818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9637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Fu wanlu</dc:creator>
  <cp:lastModifiedBy>Fu wanlu</cp:lastModifiedBy>
  <cp:revision>3</cp:revision>
  <dcterms:created xsi:type="dcterms:W3CDTF">2023-03-03T11:57:40Z</dcterms:created>
  <dcterms:modified xsi:type="dcterms:W3CDTF">2023-03-03T17:15:31Z</dcterms:modified>
</cp:coreProperties>
</file>

<file path=docProps/thumbnail.jpeg>
</file>